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4" r:id="rId2"/>
    <p:sldId id="345" r:id="rId3"/>
    <p:sldId id="346" r:id="rId4"/>
    <p:sldId id="347" r:id="rId5"/>
    <p:sldId id="34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C685-BEE9-48B6-B245-064EB6516453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BB84-613A-4473-B87D-A5A41222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5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nombre de répétition qu’un individu peut répéter doit s’inscrire entre 2 et 10 répétitions maximum.</a:t>
            </a:r>
          </a:p>
          <a:p>
            <a:r>
              <a:rPr lang="fr-FR" dirty="0"/>
              <a:t>S’il est capable d’en faire plus de 10 = augmenter la charge. </a:t>
            </a:r>
          </a:p>
          <a:p>
            <a:r>
              <a:rPr lang="fr-FR" dirty="0"/>
              <a:t>Par exemple, pour une charge de 50 kg répétée 8 fois, la RM = 62.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latin typeface="Arial" pitchFamily="34" charset="0"/>
                <a:cs typeface="Arial" pitchFamily="34" charset="0"/>
              </a:rPr>
              <a:t>(depuis la diapo précédente) Voir tableaux de conversion qui suivent  </a:t>
            </a:r>
          </a:p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E52-276C-44DD-9A0D-96D73AC07F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0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31AFC-925F-473F-9BD5-C6B1F7161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18C7FA-543F-4359-9988-C67660A86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706D08-3E6E-4B1D-B9D2-6E021A8D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CDC82-7073-4998-B68E-A190C2A6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67526-106B-458D-BBBA-7CC1E52B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4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20AA-0DE0-4BD2-AC72-CBC15A83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5A2538-50E8-4B89-A4EF-3AC44519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168CF-9202-40D0-8E1D-0B7E717B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BA4F2-7E83-4481-AAB3-FEFC340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266E5-CE58-4AF8-85A5-24D80A4C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4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B2C4B8-202C-4A4B-A15D-67C16AB86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808817-CF90-4DDD-9B9C-4BF2C45C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967EB-6F25-454E-BE61-DD77DFB4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4D416-C094-4DF8-B356-EE37D4A8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29C86-68A6-4AD5-8A87-E6FEB755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2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232C-035B-4535-9480-4B40D798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0D622-227A-4CF8-B0E0-5994F67BC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B1C26-C247-4A1C-94A7-2EA6173F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4F6E7-8C59-4D44-B72E-64DBD0DC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FDCCB-3C85-4D41-852A-1F8CA5FB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2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C98F9-E638-4D64-BE14-F3152D87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002EAE-498D-451C-8540-5E143607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3CEA32-3F84-49F4-86C8-AB25F48D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B9BF7-C73C-4ACF-A67E-958B9918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5E2C50-5499-4709-AB67-1E73552C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35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4751F-7346-46C7-B510-E7B793D4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BCC23-D209-4D69-9A45-60ADB5E22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31ECE2-6671-453A-BF64-ECF9C10F3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49626-49CC-4240-9499-16F4972F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9547B-0467-402D-AB7A-B148C6D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1743BF-2279-4C38-985F-853BE131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8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A9711-29A0-4B7F-B90C-C2EF33F3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1CB49-DDA2-45C4-B5B7-05712EEB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6E8FF-BF3D-4944-B2F3-4C191E61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1E38ED-0547-42FD-B908-F5175C8F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FC2C7F-B4E2-40BC-9160-36B793E0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4FCFFB-0613-4B6D-B1B5-559E4D4E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5C07B4-C803-448C-827C-E771C270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E312D8-83D3-4205-A06F-52DE1E18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16F95-24AB-47DD-BA4C-33234B43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483042-1FB4-4B2C-B3C2-714590AA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47E1B1-A715-4689-84E7-7869FFBF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476657-A283-49AE-9006-D29A46D6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6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C189A4-2F0D-48F8-8454-85EC78CC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21AC8B-5994-4D3C-B642-616D6622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7F6272-A432-48F4-845E-13DE8C0D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00B69-4777-42E9-AF24-2BA1EAC4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7885E-4740-48F6-AD3D-08C089E3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81144-F6D9-470F-8FEE-058CE2804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70582A-C7CB-46B8-A9EA-C56329BA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5B089E-5108-4830-9BD2-BA42156B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C68637-259A-4BA4-9190-98AECA1E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7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BC2E9-51B0-432C-98CA-6305AFD6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1F26B9-1426-4D63-A26E-3F5283B2E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593C16-5500-4A67-AEC5-A3E17806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1611DD-FCB8-4BAD-BF5A-F632A9F0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43E170-D33F-48C6-825D-766DB4A5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3FF43-733F-407D-95B6-DDF76673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1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27BD9-A6ED-4431-A853-8C1B923C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A873F6-662A-40B4-962E-B8E10A67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59E4BD-D49C-4A74-BC86-83CD9539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BAD2-8E5C-4043-90D6-E7B2ECFC663E}" type="datetimeFigureOut">
              <a:rPr lang="fr-FR" smtClean="0"/>
              <a:t>22/08/2018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C285B8-C8C7-4AFB-9F43-1A3572A06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CF7415-F7A9-4AE4-92A1-8DE939DC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9B13-781A-4A66-BD39-117F7A534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93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9299" r="41846" b="4957"/>
          <a:stretch/>
        </p:blipFill>
        <p:spPr bwMode="auto">
          <a:xfrm>
            <a:off x="3143672" y="46761"/>
            <a:ext cx="6336704" cy="67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8752" r="32462" b="5914"/>
          <a:stretch/>
        </p:blipFill>
        <p:spPr bwMode="auto">
          <a:xfrm>
            <a:off x="2927648" y="20558"/>
            <a:ext cx="6336704" cy="68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1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8752" r="33154" b="5777"/>
          <a:stretch/>
        </p:blipFill>
        <p:spPr bwMode="auto">
          <a:xfrm>
            <a:off x="3071664" y="0"/>
            <a:ext cx="6048672" cy="676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2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9158" r="27538" b="5302"/>
          <a:stretch/>
        </p:blipFill>
        <p:spPr bwMode="auto">
          <a:xfrm>
            <a:off x="3215680" y="44624"/>
            <a:ext cx="5832648" cy="67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8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14496" r="33384" b="22324"/>
          <a:stretch/>
        </p:blipFill>
        <p:spPr bwMode="auto">
          <a:xfrm>
            <a:off x="2755278" y="116632"/>
            <a:ext cx="70065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176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Grand écran</PresentationFormat>
  <Paragraphs>7</Paragraphs>
  <Slides>5</Slides>
  <Notes>1</Notes>
  <HiddenSlides>5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delvalle</dc:creator>
  <cp:lastModifiedBy>laurent delvalle</cp:lastModifiedBy>
  <cp:revision>1</cp:revision>
  <dcterms:created xsi:type="dcterms:W3CDTF">2018-08-22T10:02:12Z</dcterms:created>
  <dcterms:modified xsi:type="dcterms:W3CDTF">2018-08-22T10:03:15Z</dcterms:modified>
</cp:coreProperties>
</file>